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69" r:id="rId15"/>
    <p:sldId id="270" r:id="rId16"/>
    <p:sldId id="271" r:id="rId17"/>
    <p:sldId id="272" r:id="rId18"/>
    <p:sldId id="262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AE576AC-C079-4DE9-93E1-7643DD4F186C}" type="datetimeFigureOut">
              <a:rPr lang="ru-RU" smtClean="0"/>
              <a:pPr/>
              <a:t>16.04.2015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2378433-68AE-4BDF-A06B-74B4F54E5D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071546"/>
            <a:ext cx="8305800" cy="5500726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dirty="0" smtClean="0">
                <a:solidFill>
                  <a:srgbClr val="002060"/>
                </a:solidFill>
              </a:rPr>
              <a:t>Знаки зодиака в нашей жизни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Презентацию подготовила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Ученица  4 В класса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МОУ СОШ № 74 имени Ю.А.Гагарина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Шашкова Юлия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Руководитель: Саламатина О.В.</a:t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Учитель начальных классов</a:t>
            </a:r>
            <a:r>
              <a:rPr lang="ru-RU" dirty="0" smtClean="0">
                <a:solidFill>
                  <a:srgbClr val="FFFF00"/>
                </a:solidFill>
              </a:rPr>
              <a:t/>
            </a:r>
            <a:br>
              <a:rPr lang="ru-RU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44462"/>
            <a:ext cx="8877300" cy="6570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24124"/>
          </a:xfrm>
        </p:spPr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Гипотеза: </a:t>
            </a: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знаки Зодиака можно наблюдать в Ярославле в течение всего года.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1500174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3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выяснить историю возникновения созвездий, из каких звезд они состоят и в какое время их можно увидеть в Ярославле.</a:t>
            </a:r>
            <a:endParaRPr lang="ru-RU" sz="3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428984" y="-286032"/>
            <a:ext cx="6286032" cy="728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" Зодиак " -"Звериного круга"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C:\Users\1\Desktop\созведия\задаки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142984"/>
            <a:ext cx="621510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Овен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Учитель\Desktop\IMG_055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14422"/>
            <a:ext cx="6905652" cy="51792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Телец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Учитель\Desktop\IMG_05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28736"/>
            <a:ext cx="7072362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Близнецы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Учитель\Desktop\IMG_0556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214422"/>
            <a:ext cx="5143536" cy="5189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Рак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Учитель\Desktop\IMG_055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134725"/>
            <a:ext cx="5643602" cy="5276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914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Лев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122" name="Picture 2" descr="C:\Users\Учитель\Desktop\IMG_055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643734" cy="4982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Дева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2290" name="Picture 2" descr="C:\Users\Учитель\Desktop\IMG_05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715172" cy="5044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Весы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146" name="Picture 2" descr="C:\Users\Учитель\Desktop\IMG_056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34103"/>
            <a:ext cx="6286544" cy="50196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Скорпион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7170" name="Picture 2" descr="C:\Users\Учитель\Desktop\IMG_055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524000"/>
            <a:ext cx="6929486" cy="4762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Стрелец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194" name="Picture 2" descr="C:\Users\Учитель\Desktop\IMG_056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111231"/>
            <a:ext cx="5715040" cy="539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Козерог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218" name="Picture 2" descr="C:\Users\Учитель\Desktop\IMG_05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101547"/>
            <a:ext cx="6286544" cy="5416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202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Водолей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42" name="Picture 2" descr="C:\Users\Учитель\Desktop\IMG_056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3" y="1305988"/>
            <a:ext cx="5643602" cy="4837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5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Рыбы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266" name="Picture 2" descr="C:\Users\Учитель\Desktop\IMG_056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5" y="1214422"/>
            <a:ext cx="6429420" cy="503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71604" y="714356"/>
            <a:ext cx="7086592" cy="431007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В Ярославле можно наблюдать:</a:t>
            </a:r>
            <a:endParaRPr lang="en-US" sz="2400" dirty="0" smtClean="0">
              <a:solidFill>
                <a:srgbClr val="002060"/>
              </a:solidFill>
            </a:endParaRPr>
          </a:p>
          <a:p>
            <a:r>
              <a:rPr lang="ru-RU" sz="2400" dirty="0" smtClean="0">
                <a:solidFill>
                  <a:srgbClr val="002060"/>
                </a:solidFill>
              </a:rPr>
              <a:t>В январе  - Близнецы и Рак.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Февраль - Лев и Рак.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 Март - Лев и Дева.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Апрель - Весы  и Дева.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Май - Весы и Скорпион.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Июнь - Скорпион.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Июль - Козерог и стрелец 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 Август - Водолей , Козерог и Стрелец.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Сентябрь -  Водолей и Рыбы.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Октябрь - Рыбы.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Ноябрь - Овен и Телец .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Декабрь  - Близнецы и Телец.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Выводы: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357430"/>
            <a:ext cx="8229600" cy="1285884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62</TotalTime>
  <Words>147</Words>
  <Application>Microsoft Office PowerPoint</Application>
  <PresentationFormat>Экран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Бумажная</vt:lpstr>
      <vt:lpstr>Знаки зодиака в нашей жизни     Презентацию подготовила Ученица  4 В класса МОУ СОШ № 74 имени Ю.А.Гагарина Шашкова Юлия Руководитель: Саламатина О.В. Учитель начальных классов </vt:lpstr>
      <vt:lpstr>Слайд 2</vt:lpstr>
      <vt:lpstr>Цель: выяснить историю возникновения созвездий, из каких звезд они состоят и в какое время их можно увидеть в Ярославле.</vt:lpstr>
      <vt:lpstr>Слайд 4</vt:lpstr>
      <vt:lpstr>" Зодиак " -"Звериного круга" </vt:lpstr>
      <vt:lpstr>Овен</vt:lpstr>
      <vt:lpstr>Телец</vt:lpstr>
      <vt:lpstr>Близнецы</vt:lpstr>
      <vt:lpstr>Рак</vt:lpstr>
      <vt:lpstr>Лев</vt:lpstr>
      <vt:lpstr>Дева</vt:lpstr>
      <vt:lpstr>Весы</vt:lpstr>
      <vt:lpstr>Скорпион</vt:lpstr>
      <vt:lpstr>Стрелец</vt:lpstr>
      <vt:lpstr>Козерог</vt:lpstr>
      <vt:lpstr>Водолей</vt:lpstr>
      <vt:lpstr>Рыбы</vt:lpstr>
      <vt:lpstr>Выводы: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Учитель</dc:creator>
  <cp:lastModifiedBy>Учитель</cp:lastModifiedBy>
  <cp:revision>8</cp:revision>
  <dcterms:created xsi:type="dcterms:W3CDTF">2015-04-16T15:08:26Z</dcterms:created>
  <dcterms:modified xsi:type="dcterms:W3CDTF">2015-04-16T17:59:52Z</dcterms:modified>
</cp:coreProperties>
</file>